
<file path=[Content_Types].xml><?xml version="1.0" encoding="utf-8"?>
<Types xmlns="http://schemas.openxmlformats.org/package/2006/content-types">
  <Override PartName="/ppt/tags/tag23.xml" ContentType="application/vnd.openxmlformats-officedocument.presentationml.tags+xml"/>
  <Override PartName="/ppt/tags/tag31.xml" ContentType="application/vnd.openxmlformats-officedocument.presentationml.tags+xml"/>
  <Override PartName="/ppt/tags/tag9.xml" ContentType="application/vnd.openxmlformats-officedocument.presentationml.tags+xml"/>
  <Override PartName="/ppt/slideLayouts/slideLayout9.xml" ContentType="application/vnd.openxmlformats-officedocument.presentationml.slideLayout+xml"/>
  <Override PartName="/ppt/tags/tag5.xml" ContentType="application/vnd.openxmlformats-officedocument.presentationml.tags+xml"/>
  <Override PartName="/ppt/slideLayouts/slideLayout11.xml" ContentType="application/vnd.openxmlformats-officedocument.presentationml.slideLayout+xml"/>
  <Default Extension="rels" ContentType="application/vnd.openxmlformats-package.relationships+xml"/>
  <Override PartName="/ppt/tags/tag16.xml" ContentType="application/vnd.openxmlformats-officedocument.presentationml.tags+xml"/>
  <Default Extension="jpeg" ContentType="image/jpeg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tags/tag28.xml" ContentType="application/vnd.openxmlformats-officedocument.presentationml.tags+xml"/>
  <Override PartName="/ppt/tags/tag36.xml" ContentType="application/vnd.openxmlformats-officedocument.presentationml.tags+xml"/>
  <Override PartName="/docProps/app.xml" ContentType="application/vnd.openxmlformats-officedocument.extended-properties+xml"/>
  <Default Extension="xml" ContentType="application/xml"/>
  <Override PartName="/ppt/tags/tag24.xml" ContentType="application/vnd.openxmlformats-officedocument.presentationml.tags+xml"/>
  <Override PartName="/ppt/tags/tag32.xml" ContentType="application/vnd.openxmlformats-officedocument.presentationml.tags+xml"/>
  <Override PartName="/ppt/tableStyles.xml" ContentType="application/vnd.openxmlformats-officedocument.presentationml.tableStyles+xml"/>
  <Override PartName="/ppt/tags/tag20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docProps/core.xml" ContentType="application/vnd.openxmlformats-package.core-properties+xml"/>
  <Override PartName="/ppt/tags/tag17.xml" ContentType="application/vnd.openxmlformats-officedocument.presentationml.tags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slides/slide2.xml" ContentType="application/vnd.openxmlformats-officedocument.presentationml.slide+xml"/>
  <Override PartName="/ppt/tags/tag13.xml" ContentType="application/vnd.openxmlformats-officedocument.presentationml.tags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tags/tag29.xml" ContentType="application/vnd.openxmlformats-officedocument.presentationml.tags+xml"/>
  <Override PartName="/ppt/tags/tag25.xml" ContentType="application/vnd.openxmlformats-officedocument.presentationml.tags+xml"/>
  <Override PartName="/ppt/tags/tag33.xml" ContentType="application/vnd.openxmlformats-officedocument.presentationml.tags+xml"/>
  <Override PartName="/ppt/tags/tag21.xml" ContentType="application/vnd.openxmlformats-officedocument.presentationml.tags+xml"/>
  <Override PartName="/ppt/tags/tag7.xml" ContentType="application/vnd.openxmlformats-officedocument.presentationml.tags+xml"/>
  <Override PartName="/ppt/presentation.xml" ContentType="application/vnd.openxmlformats-officedocument.presentationml.presentation.main+xml"/>
  <Override PartName="/ppt/tags/tag18.xml" ContentType="application/vnd.openxmlformats-officedocument.presentationml.tags+xml"/>
  <Override PartName="/ppt/slideLayouts/slideLayout7.xml" ContentType="application/vnd.openxmlformats-officedocument.presentationml.slideLayout+xml"/>
  <Override PartName="/ppt/tags/tag3.xml" ContentType="application/vnd.openxmlformats-officedocument.presentationml.tags+xml"/>
  <Override PartName="/ppt/tags/tag14.xml" ContentType="application/vnd.openxmlformats-officedocument.presentationml.tags+xml"/>
  <Override PartName="/ppt/slideLayouts/slideLayout3.xml" ContentType="application/vnd.openxmlformats-officedocument.presentationml.slideLayout+xml"/>
  <Override PartName="/ppt/tags/tag10.xml" ContentType="application/vnd.openxmlformats-officedocument.presentationml.tags+xml"/>
  <Override PartName="/ppt/tags/tag26.xml" ContentType="application/vnd.openxmlformats-officedocument.presentationml.tags+xml"/>
  <Override PartName="/ppt/tags/tag34.xml" ContentType="application/vnd.openxmlformats-officedocument.presentationml.tags+xml"/>
  <Override PartName="/ppt/tags/tag22.xml" ContentType="application/vnd.openxmlformats-officedocument.presentationml.tags+xml"/>
  <Override PartName="/ppt/tags/tag30.xml" ContentType="application/vnd.openxmlformats-officedocument.presentationml.tags+xml"/>
  <Override PartName="/ppt/tags/tag8.xml" ContentType="application/vnd.openxmlformats-officedocument.presentationml.tags+xml"/>
  <Override PartName="/ppt/tags/tag19.xml" ContentType="application/vnd.openxmlformats-officedocument.presentationml.tags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tags/tag4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ags/tag11.xml" ContentType="application/vnd.openxmlformats-officedocument.presentationml.tags+xml"/>
  <Override PartName="/ppt/theme/theme1.xml" ContentType="application/vnd.openxmlformats-officedocument.theme+xml"/>
  <Override PartName="/ppt/tags/tag27.xml" ContentType="application/vnd.openxmlformats-officedocument.presentationml.tags+xml"/>
  <Override PartName="/ppt/viewProps.xml" ContentType="application/vnd.openxmlformats-officedocument.presentationml.viewProps+xml"/>
  <Default Extension="bin" ContentType="application/vnd.openxmlformats-officedocument.presentationml.printerSettings"/>
  <Override PartName="/ppt/tags/tag3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>
  <p:sldMasterIdLst>
    <p:sldMasterId r:id="rId1"/>
  </p:sldMasterIdLst>
  <p:notesMasterIdLst>
    <p:notesMasterId r:id="rId4"/>
  </p:notesMasterIdLst>
  <p:handoutMasterIdLst>
    <p:handoutMasterId r:id="rId5"/>
  </p:handoutMasterIdLst>
  <p:sldIdLst>
    <p:sldId id="256" r:id="rId2"/>
    <p:sldId id="342" r:id="rId3"/>
  </p:sldIdLst>
  <p:sldSz cx="9906000" cy="6858000" type="A4"/>
  <p:notesSz cx="6950075" cy="9236075"/>
  <p:custDataLst>
    <p:tags r:id="rId7"/>
  </p:custDataLst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1100" kern="1200">
        <a:solidFill>
          <a:srgbClr val="335687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1100" kern="1200">
        <a:solidFill>
          <a:srgbClr val="335687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1100" kern="1200">
        <a:solidFill>
          <a:srgbClr val="335687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1100" kern="1200">
        <a:solidFill>
          <a:srgbClr val="335687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1100" kern="1200">
        <a:solidFill>
          <a:srgbClr val="335687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kern="1200">
        <a:solidFill>
          <a:srgbClr val="335687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kern="1200">
        <a:solidFill>
          <a:srgbClr val="335687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kern="1200">
        <a:solidFill>
          <a:srgbClr val="335687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kern="1200">
        <a:solidFill>
          <a:srgbClr val="335687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 xmlns:p="http://schemas.openxmlformats.org/presentationml/2006/main" xmlns:r="http://schemas.openxmlformats.org/officeDocument/2006/relationships" xmlns:a="http://schemas.openxmlformats.org/drawingml/2006/main">
        <p15:guide id="1" orient="horz" pos="527">
          <p15:clr>
            <a:srgbClr val="A4A3A4"/>
          </p15:clr>
        </p15:guide>
        <p15:guide id="2" orient="horz" pos="754">
          <p15:clr>
            <a:srgbClr val="A4A3A4"/>
          </p15:clr>
        </p15:guide>
        <p15:guide id="3" orient="horz" pos="3793">
          <p15:clr>
            <a:srgbClr val="A4A3A4"/>
          </p15:clr>
        </p15:guide>
        <p15:guide id="4" orient="horz" pos="4065">
          <p15:clr>
            <a:srgbClr val="A4A3A4"/>
          </p15:clr>
        </p15:guide>
        <p15:guide id="5" orient="horz" pos="2341">
          <p15:clr>
            <a:srgbClr val="A4A3A4"/>
          </p15:clr>
        </p15:guide>
        <p15:guide id="6" orient="horz" pos="981">
          <p15:clr>
            <a:srgbClr val="A4A3A4"/>
          </p15:clr>
        </p15:guide>
        <p15:guide id="7" orient="horz" pos="2432">
          <p15:clr>
            <a:srgbClr val="A4A3A4"/>
          </p15:clr>
        </p15:guide>
        <p15:guide id="8" pos="4073">
          <p15:clr>
            <a:srgbClr val="A4A3A4"/>
          </p15:clr>
        </p15:guide>
        <p15:guide id="9" pos="6068">
          <p15:clr>
            <a:srgbClr val="A4A3A4"/>
          </p15:clr>
        </p15:guide>
        <p15:guide id="10" pos="172">
          <p15:clr>
            <a:srgbClr val="A4A3A4"/>
          </p15:clr>
        </p15:guide>
        <p15:guide id="11" pos="3075">
          <p15:clr>
            <a:srgbClr val="A4A3A4"/>
          </p15:clr>
        </p15:guide>
        <p15:guide id="12" pos="2167">
          <p15:clr>
            <a:srgbClr val="A4A3A4"/>
          </p15:clr>
        </p15:guide>
        <p15:guide id="13" pos="2077">
          <p15:clr>
            <a:srgbClr val="A4A3A4"/>
          </p15:clr>
        </p15:guide>
        <p15:guide id="14" pos="4163">
          <p15:clr>
            <a:srgbClr val="A4A3A4"/>
          </p15:clr>
        </p15:guide>
        <p15:guide id="15" pos="31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0B398B"/>
    <a:srgbClr val="203C94"/>
    <a:srgbClr val="0C3F97"/>
    <a:srgbClr val="0A49A6"/>
    <a:srgbClr val="0A499E"/>
    <a:srgbClr val="0B50B9"/>
    <a:srgbClr val="DCDDDF"/>
    <a:srgbClr val="2748B1"/>
    <a:srgbClr val="FFFF00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="" xmlns:p="http://schemas.openxmlformats.org/presentationml/2006/main" xmlns:r="http://schemas.openxmlformats.org/officeDocument/2006/relationships" xmlns:a="http://schemas.openxmlformats.org/drawingml/2006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5118" autoAdjust="0"/>
    <p:restoredTop sz="99642" autoAdjust="0"/>
  </p:normalViewPr>
  <p:slideViewPr>
    <p:cSldViewPr snapToGrid="0">
      <p:cViewPr>
        <p:scale>
          <a:sx n="70" d="100"/>
          <a:sy n="70" d="100"/>
        </p:scale>
        <p:origin x="-1648" y="-792"/>
      </p:cViewPr>
      <p:guideLst>
        <p:guide orient="horz" pos="527"/>
        <p:guide orient="horz" pos="754"/>
        <p:guide orient="horz" pos="3793"/>
        <p:guide orient="horz" pos="4065"/>
        <p:guide orient="horz" pos="2341"/>
        <p:guide orient="horz" pos="981"/>
        <p:guide orient="horz" pos="2432"/>
        <p:guide pos="4073"/>
        <p:guide pos="6068"/>
        <p:guide pos="172"/>
        <p:guide pos="3075"/>
        <p:guide pos="2167"/>
        <p:guide pos="2077"/>
        <p:guide pos="4163"/>
        <p:guide pos="31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handoutMaster" Target="handoutMasters/handoutMaster1.xml"/><Relationship Id="rId6" Type="http://schemas.openxmlformats.org/officeDocument/2006/relationships/printerSettings" Target="printerSettings/printerSettings1.bin"/><Relationship Id="rId7" Type="http://schemas.openxmlformats.org/officeDocument/2006/relationships/tags" Target="tags/tag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11906" cy="461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9" tIns="46229" rIns="92459" bIns="46229" numCol="1" anchor="t" anchorCtr="0" compatLnSpc="1">
            <a:prstTxWarp prst="textNoShape">
              <a:avLst/>
            </a:prstTxWarp>
          </a:bodyPr>
          <a:lstStyle>
            <a:lvl1pPr algn="l" defTabSz="924923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6616" y="1"/>
            <a:ext cx="3011906" cy="461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9" tIns="46229" rIns="92459" bIns="46229" numCol="1" anchor="t" anchorCtr="0" compatLnSpc="1">
            <a:prstTxWarp prst="textNoShape">
              <a:avLst/>
            </a:prstTxWarp>
          </a:bodyPr>
          <a:lstStyle>
            <a:lvl1pPr algn="r" defTabSz="924923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773340"/>
            <a:ext cx="3011906" cy="461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9" tIns="46229" rIns="92459" bIns="46229" numCol="1" anchor="b" anchorCtr="0" compatLnSpc="1">
            <a:prstTxWarp prst="textNoShape">
              <a:avLst/>
            </a:prstTxWarp>
          </a:bodyPr>
          <a:lstStyle>
            <a:lvl1pPr algn="l" defTabSz="924923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6616" y="8773340"/>
            <a:ext cx="3011906" cy="461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9" tIns="46229" rIns="92459" bIns="46229" numCol="1" anchor="b" anchorCtr="0" compatLnSpc="1">
            <a:prstTxWarp prst="textNoShape">
              <a:avLst/>
            </a:prstTxWarp>
          </a:bodyPr>
          <a:lstStyle>
            <a:lvl1pPr algn="r" defTabSz="924923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8FD4B0D-39DC-4707-8D17-3F80C84C6E2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28886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11906" cy="461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9" tIns="46229" rIns="92459" bIns="46229" numCol="1" anchor="t" anchorCtr="0" compatLnSpc="1">
            <a:prstTxWarp prst="textNoShape">
              <a:avLst/>
            </a:prstTxWarp>
          </a:bodyPr>
          <a:lstStyle>
            <a:lvl1pPr algn="l" defTabSz="924923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616" y="1"/>
            <a:ext cx="3011906" cy="461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9" tIns="46229" rIns="92459" bIns="46229" numCol="1" anchor="t" anchorCtr="0" compatLnSpc="1">
            <a:prstTxWarp prst="textNoShape">
              <a:avLst/>
            </a:prstTxWarp>
          </a:bodyPr>
          <a:lstStyle>
            <a:lvl1pPr algn="r" defTabSz="924923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8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74725" y="693738"/>
            <a:ext cx="5002213" cy="34623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4697" y="4386670"/>
            <a:ext cx="5560682" cy="4156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9" tIns="46229" rIns="92459" bIns="462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773340"/>
            <a:ext cx="3011906" cy="461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9" tIns="46229" rIns="92459" bIns="46229" numCol="1" anchor="b" anchorCtr="0" compatLnSpc="1">
            <a:prstTxWarp prst="textNoShape">
              <a:avLst/>
            </a:prstTxWarp>
          </a:bodyPr>
          <a:lstStyle>
            <a:lvl1pPr algn="l" defTabSz="924923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616" y="8773340"/>
            <a:ext cx="3011906" cy="461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9" tIns="46229" rIns="92459" bIns="46229" numCol="1" anchor="b" anchorCtr="0" compatLnSpc="1">
            <a:prstTxWarp prst="textNoShape">
              <a:avLst/>
            </a:prstTxWarp>
          </a:bodyPr>
          <a:lstStyle>
            <a:lvl1pPr algn="r" defTabSz="924923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A8F3276-C3E7-472A-9F3C-6C999EFD6C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677648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FFD32B-ACFC-41D6-8EDE-4DCAC4BB30FB}" type="slidenum">
              <a:rPr lang="en-GB" smtClean="0"/>
              <a:pPr/>
              <a:t>1</a:t>
            </a:fld>
            <a:endParaRPr lang="en-GB" dirty="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71550" y="715963"/>
            <a:ext cx="5029200" cy="3481387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168" y="4393834"/>
            <a:ext cx="5131741" cy="419613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57505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6578-6E87-4477-B4EE-5A7425EBF30C}" type="datetime1">
              <a:rPr lang="en-US" smtClean="0"/>
              <a:pPr/>
              <a:t>11/10/16</a:t>
            </a:fld>
            <a:endParaRPr lang="en-US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Meeting June 2016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3DE70A-3F13-4F10-88A6-A9553D39D1C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Tittel 4"/>
          <p:cNvSpPr>
            <a:spLocks noGrp="1"/>
          </p:cNvSpPr>
          <p:nvPr>
            <p:ph type="ctrTitle" hasCustomPrompt="1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64F77-4B17-444B-A623-6154C4ABB1E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5BC8C89-45A8-4947-AA41-D881BC949769}" type="datetime1">
              <a:rPr lang="en-US" smtClean="0"/>
              <a:pPr/>
              <a:t>11/10/16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Global Meeting June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5ED85-6536-4D77-83C8-D48B295F52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1EF7864-CF6F-4568-9773-F2ACD00F052A}" type="datetime1">
              <a:rPr lang="en-US" smtClean="0"/>
              <a:pPr/>
              <a:t>11/10/16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Global Meeting June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100" y="764704"/>
            <a:ext cx="9359900" cy="431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050" y="1557338"/>
            <a:ext cx="46037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557338"/>
            <a:ext cx="46037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D791F-314C-45B1-A50E-CDFC1114DF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2FA4707-54D0-42B2-8E79-35AD689410D5}" type="datetime1">
              <a:rPr lang="en-US" smtClean="0"/>
              <a:pPr/>
              <a:t>11/10/16</a:t>
            </a:fld>
            <a:endParaRPr lang="en-US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Global Meeting June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433A3-220E-4330-B6FF-5DEB3CC62FE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0FCF500-2376-451C-A0C0-9A912B96AC62}" type="datetime1">
              <a:rPr lang="en-US" smtClean="0"/>
              <a:pPr/>
              <a:t>11/10/16</a:t>
            </a:fld>
            <a:endParaRPr lang="en-US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Global Meeting June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D35B8-DF6C-429F-8AD0-474E24F846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D6EA729-A7D9-4446-AE16-FCF76CFE6BF2}" type="datetime1">
              <a:rPr lang="en-US" smtClean="0"/>
              <a:pPr/>
              <a:t>11/10/16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Global Meeting June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86A84-B950-45C4-BD7C-F81DD1D1CF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6C14795-6D78-43E2-8C7C-0DCE37A12A8B}" type="datetime1">
              <a:rPr lang="en-US" smtClean="0"/>
              <a:pPr/>
              <a:t>11/10/16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Global Meeting June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A7FAE-576A-447B-A72E-C7C96E8F308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2FE8AA3-7BDF-4E79-9F6A-182BA8A4085A}" type="datetime1">
              <a:rPr lang="en-US" smtClean="0"/>
              <a:pPr/>
              <a:t>11/10/16</a:t>
            </a:fld>
            <a:endParaRPr lang="en-US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Global Meeting June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347DD-06B2-4BC1-91FF-A8C38F20D67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262E298-FF05-4DA2-AAFE-2831582E18C1}" type="datetime1">
              <a:rPr lang="en-US" smtClean="0"/>
              <a:pPr/>
              <a:t>11/10/16</a:t>
            </a:fld>
            <a:endParaRPr lang="en-US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Global Meeting June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2C2A6-FD15-42D1-9353-A6F04FC77A7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4B6219-91C9-4B24-A163-09D0C1A7313E}" type="datetime1">
              <a:rPr lang="en-US" smtClean="0"/>
              <a:pPr/>
              <a:t>11/10/16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Global Meeting June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975" y="836613"/>
            <a:ext cx="2339975" cy="518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3050" y="836613"/>
            <a:ext cx="6867525" cy="5184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73EAF-6814-4ECD-9087-C7317C9AD70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3CC9DAA-ED8F-48FE-8ED0-0F268883070D}" type="datetime1">
              <a:rPr lang="en-US" smtClean="0"/>
              <a:pPr/>
              <a:t>11/10/16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Global Meeting June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tags" Target="../tags/tag2.xml"/><Relationship Id="rId14" Type="http://schemas.openxmlformats.org/officeDocument/2006/relationships/tags" Target="../tags/tag3.xml"/><Relationship Id="rId15" Type="http://schemas.openxmlformats.org/officeDocument/2006/relationships/tags" Target="../tags/tag4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3050" y="1557338"/>
            <a:ext cx="9359900" cy="4464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 smtClean="0"/>
              <a:t>Cliquez</a:t>
            </a:r>
            <a:r>
              <a:rPr lang="en-US" noProof="0" dirty="0" smtClean="0"/>
              <a:t> pour modifier les styles du </a:t>
            </a:r>
            <a:r>
              <a:rPr lang="en-US" noProof="0" dirty="0" err="1" smtClean="0"/>
              <a:t>texte</a:t>
            </a:r>
            <a:r>
              <a:rPr lang="en-US" noProof="0" dirty="0" smtClean="0"/>
              <a:t> du masque</a:t>
            </a:r>
          </a:p>
          <a:p>
            <a:pPr lvl="0"/>
            <a:r>
              <a:rPr lang="en-US" noProof="0" dirty="0" err="1" smtClean="0"/>
              <a:t>Deuxième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0"/>
            <a:r>
              <a:rPr lang="en-US" noProof="0" dirty="0" err="1" smtClean="0"/>
              <a:t>Troisième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0"/>
            <a:r>
              <a:rPr lang="en-US" noProof="0" dirty="0" smtClean="0"/>
              <a:t> </a:t>
            </a:r>
            <a:r>
              <a:rPr lang="en-US" noProof="0" dirty="0" err="1" smtClean="0"/>
              <a:t>Quatrième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0"/>
            <a:r>
              <a:rPr lang="en-US" noProof="0" dirty="0" err="1" smtClean="0"/>
              <a:t>Cinquième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4"/>
            <a:endParaRPr lang="en-US" noProof="0" dirty="0" smtClean="0"/>
          </a:p>
        </p:txBody>
      </p:sp>
      <p:grpSp>
        <p:nvGrpSpPr>
          <p:cNvPr id="2051" name="Group 4" hidden="1"/>
          <p:cNvGrpSpPr>
            <a:grpSpLocks/>
          </p:cNvGrpSpPr>
          <p:nvPr>
            <p:custDataLst>
              <p:tags r:id="rId13"/>
            </p:custDataLst>
          </p:nvPr>
        </p:nvGrpSpPr>
        <p:grpSpPr bwMode="auto">
          <a:xfrm>
            <a:off x="-15875" y="-31750"/>
            <a:ext cx="9937750" cy="6858000"/>
            <a:chOff x="-10" y="-20"/>
            <a:chExt cx="6260" cy="4320"/>
          </a:xfrm>
        </p:grpSpPr>
        <p:sp>
          <p:nvSpPr>
            <p:cNvPr id="2053" name="Line 5" hidden="1"/>
            <p:cNvSpPr>
              <a:spLocks noChangeShapeType="1"/>
            </p:cNvSpPr>
            <p:nvPr/>
          </p:nvSpPr>
          <p:spPr bwMode="auto">
            <a:xfrm rot="-5400000">
              <a:off x="3109" y="-2372"/>
              <a:ext cx="1" cy="624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" name="Line 6" hidden="1"/>
            <p:cNvSpPr>
              <a:spLocks noChangeShapeType="1"/>
            </p:cNvSpPr>
            <p:nvPr/>
          </p:nvSpPr>
          <p:spPr bwMode="auto">
            <a:xfrm rot="-5400000">
              <a:off x="3129" y="-688"/>
              <a:ext cx="1" cy="624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55" name="Line 7" hidden="1"/>
            <p:cNvSpPr>
              <a:spLocks noChangeShapeType="1"/>
            </p:cNvSpPr>
            <p:nvPr/>
          </p:nvSpPr>
          <p:spPr bwMode="auto">
            <a:xfrm rot="-5400000">
              <a:off x="3129" y="-877"/>
              <a:ext cx="1" cy="624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56" name="Line 8" hidden="1"/>
            <p:cNvSpPr>
              <a:spLocks noChangeShapeType="1"/>
            </p:cNvSpPr>
            <p:nvPr/>
          </p:nvSpPr>
          <p:spPr bwMode="auto">
            <a:xfrm rot="-5400000">
              <a:off x="3129" y="800"/>
              <a:ext cx="1" cy="624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57" name="Line 9" hidden="1"/>
            <p:cNvSpPr>
              <a:spLocks noChangeShapeType="1"/>
            </p:cNvSpPr>
            <p:nvPr/>
          </p:nvSpPr>
          <p:spPr bwMode="auto">
            <a:xfrm rot="-5400000">
              <a:off x="3129" y="1027"/>
              <a:ext cx="1" cy="624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58" name="Line 10" hidden="1"/>
            <p:cNvSpPr>
              <a:spLocks noChangeShapeType="1"/>
            </p:cNvSpPr>
            <p:nvPr/>
          </p:nvSpPr>
          <p:spPr bwMode="auto">
            <a:xfrm flipV="1">
              <a:off x="1079" y="1796"/>
              <a:ext cx="5035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59" name="Line 11" hidden="1"/>
            <p:cNvSpPr>
              <a:spLocks noChangeShapeType="1"/>
            </p:cNvSpPr>
            <p:nvPr/>
          </p:nvSpPr>
          <p:spPr bwMode="auto">
            <a:xfrm flipV="1">
              <a:off x="1079" y="929"/>
              <a:ext cx="5035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3" name="Line 12" hidden="1"/>
            <p:cNvSpPr>
              <a:spLocks noChangeShapeType="1"/>
            </p:cNvSpPr>
            <p:nvPr/>
          </p:nvSpPr>
          <p:spPr bwMode="auto">
            <a:xfrm flipV="1">
              <a:off x="1079" y="2605"/>
              <a:ext cx="5035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61" name="Line 13" hidden="1"/>
            <p:cNvSpPr>
              <a:spLocks noChangeShapeType="1"/>
            </p:cNvSpPr>
            <p:nvPr/>
          </p:nvSpPr>
          <p:spPr bwMode="auto">
            <a:xfrm flipV="1">
              <a:off x="1079" y="3058"/>
              <a:ext cx="5035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62" name="Line 14" hidden="1"/>
            <p:cNvSpPr>
              <a:spLocks noChangeShapeType="1"/>
            </p:cNvSpPr>
            <p:nvPr/>
          </p:nvSpPr>
          <p:spPr bwMode="auto">
            <a:xfrm>
              <a:off x="1079" y="-20"/>
              <a:ext cx="0" cy="432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63" name="Line 15" hidden="1"/>
            <p:cNvSpPr>
              <a:spLocks noChangeShapeType="1"/>
            </p:cNvSpPr>
            <p:nvPr/>
          </p:nvSpPr>
          <p:spPr bwMode="auto">
            <a:xfrm>
              <a:off x="3438" y="-20"/>
              <a:ext cx="0" cy="432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64" name="Line 16" hidden="1"/>
            <p:cNvSpPr>
              <a:spLocks noChangeShapeType="1"/>
            </p:cNvSpPr>
            <p:nvPr/>
          </p:nvSpPr>
          <p:spPr bwMode="auto">
            <a:xfrm>
              <a:off x="3751" y="-20"/>
              <a:ext cx="0" cy="432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65" name="Line 17" hidden="1"/>
            <p:cNvSpPr>
              <a:spLocks noChangeShapeType="1"/>
            </p:cNvSpPr>
            <p:nvPr/>
          </p:nvSpPr>
          <p:spPr bwMode="auto">
            <a:xfrm>
              <a:off x="6114" y="-20"/>
              <a:ext cx="0" cy="432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66" name="Line 18" hidden="1"/>
            <p:cNvSpPr>
              <a:spLocks noChangeShapeType="1"/>
            </p:cNvSpPr>
            <p:nvPr/>
          </p:nvSpPr>
          <p:spPr bwMode="auto">
            <a:xfrm flipV="1">
              <a:off x="2667" y="754"/>
              <a:ext cx="0" cy="313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67" name="Line 19" hidden="1"/>
            <p:cNvSpPr>
              <a:spLocks noChangeShapeType="1"/>
            </p:cNvSpPr>
            <p:nvPr/>
          </p:nvSpPr>
          <p:spPr bwMode="auto">
            <a:xfrm flipV="1">
              <a:off x="4511" y="754"/>
              <a:ext cx="0" cy="313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68" name="Line 20" hidden="1"/>
            <p:cNvSpPr>
              <a:spLocks noChangeShapeType="1"/>
            </p:cNvSpPr>
            <p:nvPr/>
          </p:nvSpPr>
          <p:spPr bwMode="auto">
            <a:xfrm flipV="1">
              <a:off x="1079" y="3058"/>
              <a:ext cx="5035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69" name="Line 21" hidden="1"/>
            <p:cNvSpPr>
              <a:spLocks noChangeShapeType="1"/>
            </p:cNvSpPr>
            <p:nvPr/>
          </p:nvSpPr>
          <p:spPr bwMode="auto">
            <a:xfrm rot="-5400000">
              <a:off x="3109" y="-2844"/>
              <a:ext cx="1" cy="624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70" name="Line 22" hidden="1"/>
            <p:cNvSpPr>
              <a:spLocks noChangeShapeType="1"/>
            </p:cNvSpPr>
            <p:nvPr/>
          </p:nvSpPr>
          <p:spPr bwMode="auto">
            <a:xfrm flipV="1">
              <a:off x="4390" y="754"/>
              <a:ext cx="0" cy="313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71" name="Line 23" hidden="1"/>
            <p:cNvSpPr>
              <a:spLocks noChangeShapeType="1"/>
            </p:cNvSpPr>
            <p:nvPr/>
          </p:nvSpPr>
          <p:spPr bwMode="auto">
            <a:xfrm flipV="1">
              <a:off x="2789" y="754"/>
              <a:ext cx="0" cy="313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72" name="Line 24" hidden="1"/>
            <p:cNvSpPr>
              <a:spLocks noChangeShapeType="1"/>
            </p:cNvSpPr>
            <p:nvPr/>
          </p:nvSpPr>
          <p:spPr bwMode="auto">
            <a:xfrm flipV="1">
              <a:off x="1079" y="2854"/>
              <a:ext cx="5035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73" name="Line 25" hidden="1"/>
            <p:cNvSpPr>
              <a:spLocks noChangeShapeType="1"/>
            </p:cNvSpPr>
            <p:nvPr/>
          </p:nvSpPr>
          <p:spPr bwMode="auto">
            <a:xfrm flipV="1">
              <a:off x="1079" y="1989"/>
              <a:ext cx="5035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</p:grpSp>
      <p:sp>
        <p:nvSpPr>
          <p:cNvPr id="2052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836613"/>
            <a:ext cx="9359900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18000" rIns="0" bIns="18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Cliquez</a:t>
            </a:r>
            <a:r>
              <a:rPr lang="en-GB" dirty="0" smtClean="0"/>
              <a:t> pour modifier le style du titre</a:t>
            </a:r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5565775" y="6489700"/>
            <a:ext cx="3800475" cy="173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000" tIns="18000" rIns="18000" bIns="18000" anchor="b">
            <a:spAutoFit/>
          </a:bodyPr>
          <a:lstStyle/>
          <a:p>
            <a:pPr algn="r" eaLnBrk="0" hangingPunct="0">
              <a:spcAft>
                <a:spcPct val="15000"/>
              </a:spcAft>
              <a:buSzPct val="70000"/>
              <a:buFont typeface="Wingdings" pitchFamily="2" charset="2"/>
              <a:buNone/>
              <a:defRPr/>
            </a:pPr>
            <a:r>
              <a:rPr lang="en-GB" altLang="ja-JP" sz="900" dirty="0">
                <a:solidFill>
                  <a:schemeClr val="tx1"/>
                </a:solidFill>
                <a:ea typeface="ＭＳ Ｐゴシック" pitchFamily="34" charset="-128"/>
              </a:rPr>
              <a:t> </a:t>
            </a:r>
          </a:p>
        </p:txBody>
      </p:sp>
      <p:grpSp>
        <p:nvGrpSpPr>
          <p:cNvPr id="2054" name="Group 35" hidden="1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-15875" y="-31750"/>
            <a:ext cx="9937750" cy="6858000"/>
            <a:chOff x="-10" y="-20"/>
            <a:chExt cx="6260" cy="4320"/>
          </a:xfrm>
        </p:grpSpPr>
        <p:sp>
          <p:nvSpPr>
            <p:cNvPr id="2084" name="Line 36" hidden="1"/>
            <p:cNvSpPr>
              <a:spLocks noChangeShapeType="1"/>
            </p:cNvSpPr>
            <p:nvPr/>
          </p:nvSpPr>
          <p:spPr bwMode="auto">
            <a:xfrm rot="-5400000">
              <a:off x="3109" y="-2372"/>
              <a:ext cx="1" cy="624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85" name="Line 37" hidden="1"/>
            <p:cNvSpPr>
              <a:spLocks noChangeShapeType="1"/>
            </p:cNvSpPr>
            <p:nvPr/>
          </p:nvSpPr>
          <p:spPr bwMode="auto">
            <a:xfrm rot="-5400000">
              <a:off x="3129" y="-688"/>
              <a:ext cx="1" cy="624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86" name="Line 38" hidden="1"/>
            <p:cNvSpPr>
              <a:spLocks noChangeShapeType="1"/>
            </p:cNvSpPr>
            <p:nvPr/>
          </p:nvSpPr>
          <p:spPr bwMode="auto">
            <a:xfrm rot="-5400000">
              <a:off x="3129" y="-877"/>
              <a:ext cx="1" cy="624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87" name="Line 39" hidden="1"/>
            <p:cNvSpPr>
              <a:spLocks noChangeShapeType="1"/>
            </p:cNvSpPr>
            <p:nvPr/>
          </p:nvSpPr>
          <p:spPr bwMode="auto">
            <a:xfrm rot="-5400000">
              <a:off x="3129" y="800"/>
              <a:ext cx="1" cy="624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88" name="Line 40" hidden="1"/>
            <p:cNvSpPr>
              <a:spLocks noChangeShapeType="1"/>
            </p:cNvSpPr>
            <p:nvPr/>
          </p:nvSpPr>
          <p:spPr bwMode="auto">
            <a:xfrm rot="-5400000">
              <a:off x="3129" y="1027"/>
              <a:ext cx="1" cy="624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89" name="Line 41" hidden="1"/>
            <p:cNvSpPr>
              <a:spLocks noChangeShapeType="1"/>
            </p:cNvSpPr>
            <p:nvPr/>
          </p:nvSpPr>
          <p:spPr bwMode="auto">
            <a:xfrm flipV="1">
              <a:off x="1079" y="1796"/>
              <a:ext cx="5035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90" name="Line 42" hidden="1"/>
            <p:cNvSpPr>
              <a:spLocks noChangeShapeType="1"/>
            </p:cNvSpPr>
            <p:nvPr/>
          </p:nvSpPr>
          <p:spPr bwMode="auto">
            <a:xfrm flipV="1">
              <a:off x="1079" y="929"/>
              <a:ext cx="5035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91" name="Line 43" hidden="1"/>
            <p:cNvSpPr>
              <a:spLocks noChangeShapeType="1"/>
            </p:cNvSpPr>
            <p:nvPr/>
          </p:nvSpPr>
          <p:spPr bwMode="auto">
            <a:xfrm flipV="1">
              <a:off x="1079" y="2605"/>
              <a:ext cx="5035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92" name="Line 44" hidden="1"/>
            <p:cNvSpPr>
              <a:spLocks noChangeShapeType="1"/>
            </p:cNvSpPr>
            <p:nvPr/>
          </p:nvSpPr>
          <p:spPr bwMode="auto">
            <a:xfrm flipV="1">
              <a:off x="1079" y="3058"/>
              <a:ext cx="5035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93" name="Line 45" hidden="1"/>
            <p:cNvSpPr>
              <a:spLocks noChangeShapeType="1"/>
            </p:cNvSpPr>
            <p:nvPr/>
          </p:nvSpPr>
          <p:spPr bwMode="auto">
            <a:xfrm>
              <a:off x="1079" y="-20"/>
              <a:ext cx="0" cy="432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94" name="Line 46" hidden="1"/>
            <p:cNvSpPr>
              <a:spLocks noChangeShapeType="1"/>
            </p:cNvSpPr>
            <p:nvPr/>
          </p:nvSpPr>
          <p:spPr bwMode="auto">
            <a:xfrm>
              <a:off x="3438" y="-20"/>
              <a:ext cx="0" cy="432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95" name="Line 47" hidden="1"/>
            <p:cNvSpPr>
              <a:spLocks noChangeShapeType="1"/>
            </p:cNvSpPr>
            <p:nvPr/>
          </p:nvSpPr>
          <p:spPr bwMode="auto">
            <a:xfrm>
              <a:off x="3751" y="-20"/>
              <a:ext cx="0" cy="432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96" name="Line 48" hidden="1"/>
            <p:cNvSpPr>
              <a:spLocks noChangeShapeType="1"/>
            </p:cNvSpPr>
            <p:nvPr/>
          </p:nvSpPr>
          <p:spPr bwMode="auto">
            <a:xfrm>
              <a:off x="6114" y="-20"/>
              <a:ext cx="0" cy="432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97" name="Line 49" hidden="1"/>
            <p:cNvSpPr>
              <a:spLocks noChangeShapeType="1"/>
            </p:cNvSpPr>
            <p:nvPr/>
          </p:nvSpPr>
          <p:spPr bwMode="auto">
            <a:xfrm flipV="1">
              <a:off x="2667" y="754"/>
              <a:ext cx="0" cy="313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98" name="Line 50" hidden="1"/>
            <p:cNvSpPr>
              <a:spLocks noChangeShapeType="1"/>
            </p:cNvSpPr>
            <p:nvPr/>
          </p:nvSpPr>
          <p:spPr bwMode="auto">
            <a:xfrm flipV="1">
              <a:off x="4511" y="754"/>
              <a:ext cx="0" cy="313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099" name="Line 51" hidden="1"/>
            <p:cNvSpPr>
              <a:spLocks noChangeShapeType="1"/>
            </p:cNvSpPr>
            <p:nvPr/>
          </p:nvSpPr>
          <p:spPr bwMode="auto">
            <a:xfrm flipV="1">
              <a:off x="1079" y="3058"/>
              <a:ext cx="5035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100" name="Line 52" hidden="1"/>
            <p:cNvSpPr>
              <a:spLocks noChangeShapeType="1"/>
            </p:cNvSpPr>
            <p:nvPr/>
          </p:nvSpPr>
          <p:spPr bwMode="auto">
            <a:xfrm rot="-5400000">
              <a:off x="3109" y="-2844"/>
              <a:ext cx="1" cy="624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101" name="Line 53" hidden="1"/>
            <p:cNvSpPr>
              <a:spLocks noChangeShapeType="1"/>
            </p:cNvSpPr>
            <p:nvPr/>
          </p:nvSpPr>
          <p:spPr bwMode="auto">
            <a:xfrm flipV="1">
              <a:off x="4390" y="754"/>
              <a:ext cx="0" cy="313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102" name="Line 54" hidden="1"/>
            <p:cNvSpPr>
              <a:spLocks noChangeShapeType="1"/>
            </p:cNvSpPr>
            <p:nvPr/>
          </p:nvSpPr>
          <p:spPr bwMode="auto">
            <a:xfrm flipV="1">
              <a:off x="2789" y="754"/>
              <a:ext cx="0" cy="313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103" name="Line 55" hidden="1"/>
            <p:cNvSpPr>
              <a:spLocks noChangeShapeType="1"/>
            </p:cNvSpPr>
            <p:nvPr/>
          </p:nvSpPr>
          <p:spPr bwMode="auto">
            <a:xfrm flipV="1">
              <a:off x="1079" y="2854"/>
              <a:ext cx="5035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  <p:sp>
          <p:nvSpPr>
            <p:cNvPr id="2104" name="Line 56" hidden="1"/>
            <p:cNvSpPr>
              <a:spLocks noChangeShapeType="1"/>
            </p:cNvSpPr>
            <p:nvPr/>
          </p:nvSpPr>
          <p:spPr bwMode="auto">
            <a:xfrm flipV="1">
              <a:off x="1079" y="1989"/>
              <a:ext cx="5035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/>
            </a:p>
          </p:txBody>
        </p:sp>
      </p:grpSp>
      <p:sp>
        <p:nvSpPr>
          <p:cNvPr id="2111" name="Text Box 63"/>
          <p:cNvSpPr txBox="1">
            <a:spLocks noChangeArrowheads="1"/>
          </p:cNvSpPr>
          <p:nvPr/>
        </p:nvSpPr>
        <p:spPr bwMode="auto">
          <a:xfrm>
            <a:off x="5565775" y="6489700"/>
            <a:ext cx="3800475" cy="173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000" tIns="18000" rIns="18000" bIns="18000" anchor="b">
            <a:spAutoFit/>
          </a:bodyPr>
          <a:lstStyle/>
          <a:p>
            <a:pPr algn="r" eaLnBrk="0" hangingPunct="0">
              <a:spcAft>
                <a:spcPct val="15000"/>
              </a:spcAft>
              <a:buSzPct val="70000"/>
              <a:buFont typeface="Wingdings" pitchFamily="2" charset="2"/>
              <a:buNone/>
              <a:defRPr/>
            </a:pPr>
            <a:r>
              <a:rPr lang="en-GB" altLang="ja-JP" sz="900" dirty="0">
                <a:solidFill>
                  <a:schemeClr val="tx1"/>
                </a:solidFill>
                <a:ea typeface="ＭＳ Ｐゴシック" pitchFamily="34" charset="-128"/>
              </a:rPr>
              <a:t> </a:t>
            </a:r>
          </a:p>
        </p:txBody>
      </p:sp>
      <p:sp>
        <p:nvSpPr>
          <p:cNvPr id="2112" name="Rectangle 64" hidden="1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714375" y="279400"/>
            <a:ext cx="8991600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18000" rIns="0" bIns="18000" anchor="ctr"/>
          <a:lstStyle/>
          <a:p>
            <a:pPr algn="l" defTabSz="957263">
              <a:defRPr/>
            </a:pPr>
            <a:r>
              <a:rPr lang="en-GB" sz="2200" b="1" dirty="0" err="1">
                <a:solidFill>
                  <a:srgbClr val="0C3F97"/>
                </a:solidFill>
              </a:rPr>
              <a:t>Toogle</a:t>
            </a:r>
            <a:r>
              <a:rPr lang="en-GB" sz="2200" b="1" dirty="0">
                <a:solidFill>
                  <a:srgbClr val="0C3F97"/>
                </a:solidFill>
              </a:rPr>
              <a:t> grids</a:t>
            </a:r>
          </a:p>
        </p:txBody>
      </p:sp>
      <p:sp>
        <p:nvSpPr>
          <p:cNvPr id="2125" name="Rectangle 7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21550" y="6410325"/>
            <a:ext cx="23114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C3F97"/>
                </a:solidFill>
              </a:defRPr>
            </a:lvl1pPr>
          </a:lstStyle>
          <a:p>
            <a:pPr>
              <a:defRPr/>
            </a:pPr>
            <a:fld id="{353DE70A-3F13-4F10-88A6-A9553D39D1C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156" name="Rectangle 108"/>
          <p:cNvSpPr>
            <a:spLocks noChangeArrowheads="1"/>
          </p:cNvSpPr>
          <p:nvPr/>
        </p:nvSpPr>
        <p:spPr bwMode="auto">
          <a:xfrm>
            <a:off x="7938" y="0"/>
            <a:ext cx="3024187" cy="188913"/>
          </a:xfrm>
          <a:prstGeom prst="rect">
            <a:avLst/>
          </a:prstGeom>
          <a:solidFill>
            <a:schemeClr val="bg1"/>
          </a:solidFill>
          <a:ln w="3175" algn="ctr">
            <a:noFill/>
            <a:miter lim="800000"/>
            <a:headEnd/>
            <a:tailEnd/>
          </a:ln>
          <a:effectLst/>
        </p:spPr>
        <p:txBody>
          <a:bodyPr wrap="none" lIns="18000" tIns="18000" rIns="18000" bIns="18000" anchor="ctr"/>
          <a:lstStyle/>
          <a:p>
            <a:pPr>
              <a:defRPr/>
            </a:pPr>
            <a:endParaRPr lang="en-GB"/>
          </a:p>
        </p:txBody>
      </p:sp>
      <p:sp>
        <p:nvSpPr>
          <p:cNvPr id="2157" name="Rectangle 109"/>
          <p:cNvSpPr>
            <a:spLocks noChangeArrowheads="1"/>
          </p:cNvSpPr>
          <p:nvPr/>
        </p:nvSpPr>
        <p:spPr bwMode="auto">
          <a:xfrm>
            <a:off x="7938" y="692150"/>
            <a:ext cx="3297237" cy="90488"/>
          </a:xfrm>
          <a:prstGeom prst="rect">
            <a:avLst/>
          </a:prstGeom>
          <a:solidFill>
            <a:schemeClr val="bg1"/>
          </a:solidFill>
          <a:ln w="3175" algn="ctr">
            <a:noFill/>
            <a:miter lim="800000"/>
            <a:headEnd/>
            <a:tailEnd/>
          </a:ln>
          <a:effectLst/>
        </p:spPr>
        <p:txBody>
          <a:bodyPr wrap="none" lIns="18000" tIns="18000" rIns="18000" bIns="18000" anchor="ctr"/>
          <a:lstStyle/>
          <a:p>
            <a:pPr>
              <a:defRPr/>
            </a:pPr>
            <a:endParaRPr lang="en-GB"/>
          </a:p>
        </p:txBody>
      </p:sp>
      <p:sp>
        <p:nvSpPr>
          <p:cNvPr id="2158" name="Rectangle 110"/>
          <p:cNvSpPr>
            <a:spLocks noChangeArrowheads="1"/>
          </p:cNvSpPr>
          <p:nvPr/>
        </p:nvSpPr>
        <p:spPr bwMode="auto">
          <a:xfrm>
            <a:off x="0" y="6361113"/>
            <a:ext cx="9906000" cy="36512"/>
          </a:xfrm>
          <a:prstGeom prst="rect">
            <a:avLst/>
          </a:prstGeom>
          <a:solidFill>
            <a:schemeClr val="bg1"/>
          </a:solidFill>
          <a:ln w="3175" algn="ctr">
            <a:noFill/>
            <a:miter lim="800000"/>
            <a:headEnd/>
            <a:tailEnd/>
          </a:ln>
          <a:effectLst/>
        </p:spPr>
        <p:txBody>
          <a:bodyPr wrap="none" lIns="18000" tIns="18000" rIns="18000" bIns="18000" anchor="ctr"/>
          <a:lstStyle/>
          <a:p>
            <a:pPr>
              <a:defRPr/>
            </a:pPr>
            <a:endParaRPr lang="en-GB"/>
          </a:p>
        </p:txBody>
      </p:sp>
      <p:pic>
        <p:nvPicPr>
          <p:cNvPr id="59" name="Bilde 58" descr="neuman_dekor2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6753200" y="116632"/>
            <a:ext cx="2880320" cy="491316"/>
          </a:xfrm>
          <a:prstGeom prst="rect">
            <a:avLst/>
          </a:prstGeom>
        </p:spPr>
      </p:pic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90B5F-357A-4555-8F4E-6835B10FAABE}" type="datetime1">
              <a:rPr lang="en-US" smtClean="0"/>
              <a:pPr/>
              <a:t>11/10/16</a:t>
            </a:fld>
            <a:endParaRPr lang="en-US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Global Meeting June 2016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C3F97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C3F97"/>
          </a:solidFill>
          <a:latin typeface="Arial" charset="0"/>
          <a:cs typeface="Arial" charset="0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C3F97"/>
          </a:solidFill>
          <a:latin typeface="Arial" charset="0"/>
          <a:cs typeface="Arial" charset="0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C3F97"/>
          </a:solidFill>
          <a:latin typeface="Arial" charset="0"/>
          <a:cs typeface="Arial" charset="0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C3F97"/>
          </a:solidFill>
          <a:latin typeface="Arial" charset="0"/>
          <a:cs typeface="Arial" charset="0"/>
        </a:defRPr>
      </a:lvl5pPr>
      <a:lvl6pPr marL="457200" algn="l" defTabSz="957263" rtl="0" fontAlgn="base">
        <a:spcBef>
          <a:spcPct val="0"/>
        </a:spcBef>
        <a:spcAft>
          <a:spcPct val="0"/>
        </a:spcAft>
        <a:defRPr sz="2200" b="1">
          <a:solidFill>
            <a:srgbClr val="0C3F97"/>
          </a:solidFill>
          <a:latin typeface="Arial" charset="0"/>
          <a:cs typeface="Arial" charset="0"/>
        </a:defRPr>
      </a:lvl6pPr>
      <a:lvl7pPr marL="914400" algn="l" defTabSz="957263" rtl="0" fontAlgn="base">
        <a:spcBef>
          <a:spcPct val="0"/>
        </a:spcBef>
        <a:spcAft>
          <a:spcPct val="0"/>
        </a:spcAft>
        <a:defRPr sz="2200" b="1">
          <a:solidFill>
            <a:srgbClr val="0C3F97"/>
          </a:solidFill>
          <a:latin typeface="Arial" charset="0"/>
          <a:cs typeface="Arial" charset="0"/>
        </a:defRPr>
      </a:lvl7pPr>
      <a:lvl8pPr marL="1371600" algn="l" defTabSz="957263" rtl="0" fontAlgn="base">
        <a:spcBef>
          <a:spcPct val="0"/>
        </a:spcBef>
        <a:spcAft>
          <a:spcPct val="0"/>
        </a:spcAft>
        <a:defRPr sz="2200" b="1">
          <a:solidFill>
            <a:srgbClr val="0C3F97"/>
          </a:solidFill>
          <a:latin typeface="Arial" charset="0"/>
          <a:cs typeface="Arial" charset="0"/>
        </a:defRPr>
      </a:lvl8pPr>
      <a:lvl9pPr marL="1828800" algn="l" defTabSz="957263" rtl="0" fontAlgn="base">
        <a:spcBef>
          <a:spcPct val="0"/>
        </a:spcBef>
        <a:spcAft>
          <a:spcPct val="0"/>
        </a:spcAft>
        <a:defRPr sz="2200" b="1">
          <a:solidFill>
            <a:srgbClr val="0C3F97"/>
          </a:solidFill>
          <a:latin typeface="Arial" charset="0"/>
          <a:cs typeface="Arial" charset="0"/>
        </a:defRPr>
      </a:lvl9pPr>
    </p:titleStyle>
    <p:bodyStyle>
      <a:lvl1pPr marL="190500" indent="-190500" algn="l" defTabSz="539750" rtl="0" eaLnBrk="0" fontAlgn="base" hangingPunct="0">
        <a:lnSpc>
          <a:spcPct val="95000"/>
        </a:lnSpc>
        <a:spcBef>
          <a:spcPct val="0"/>
        </a:spcBef>
        <a:spcAft>
          <a:spcPts val="300"/>
        </a:spcAft>
        <a:buClr>
          <a:srgbClr val="0C3F97"/>
        </a:buClr>
        <a:buFont typeface="Wingdings" pitchFamily="2" charset="2"/>
        <a:buChar char="n"/>
        <a:defRPr sz="1600">
          <a:solidFill>
            <a:srgbClr val="000000"/>
          </a:solidFill>
          <a:latin typeface="+mn-lt"/>
          <a:ea typeface="+mn-ea"/>
          <a:cs typeface="+mn-cs"/>
        </a:defRPr>
      </a:lvl1pPr>
      <a:lvl2pPr marL="355600" indent="-163513" algn="l" defTabSz="539750" rtl="0" eaLnBrk="0" fontAlgn="base" hangingPunct="0">
        <a:lnSpc>
          <a:spcPct val="95000"/>
        </a:lnSpc>
        <a:spcBef>
          <a:spcPct val="0"/>
        </a:spcBef>
        <a:spcAft>
          <a:spcPts val="300"/>
        </a:spcAft>
        <a:buClr>
          <a:srgbClr val="808080"/>
        </a:buClr>
        <a:buSzPct val="65000"/>
        <a:buFont typeface="Wingdings" pitchFamily="2" charset="2"/>
        <a:buChar char="n"/>
        <a:defRPr sz="1100">
          <a:solidFill>
            <a:srgbClr val="000000"/>
          </a:solidFill>
          <a:latin typeface="+mn-lt"/>
          <a:cs typeface="+mn-cs"/>
        </a:defRPr>
      </a:lvl2pPr>
      <a:lvl3pPr marL="533400" indent="-176213" algn="l" defTabSz="539750" rtl="0" eaLnBrk="0" fontAlgn="base" hangingPunct="0">
        <a:lnSpc>
          <a:spcPct val="95000"/>
        </a:lnSpc>
        <a:spcBef>
          <a:spcPct val="0"/>
        </a:spcBef>
        <a:spcAft>
          <a:spcPts val="300"/>
        </a:spcAft>
        <a:buClr>
          <a:schemeClr val="bg2"/>
        </a:buClr>
        <a:buSzPct val="65000"/>
        <a:buFont typeface="Arial" charset="0"/>
        <a:buChar char="-"/>
        <a:defRPr sz="1000">
          <a:solidFill>
            <a:srgbClr val="000000"/>
          </a:solidFill>
          <a:latin typeface="+mn-lt"/>
          <a:cs typeface="+mn-cs"/>
        </a:defRPr>
      </a:lvl3pPr>
      <a:lvl4pPr marL="698500" indent="-163513" algn="l" defTabSz="539750" rtl="0" eaLnBrk="0" fontAlgn="base" hangingPunct="0">
        <a:lnSpc>
          <a:spcPct val="95000"/>
        </a:lnSpc>
        <a:spcBef>
          <a:spcPct val="0"/>
        </a:spcBef>
        <a:spcAft>
          <a:spcPts val="300"/>
        </a:spcAft>
        <a:buClr>
          <a:srgbClr val="7F7F7F"/>
        </a:buClr>
        <a:buSzPct val="80000"/>
        <a:buChar char="•"/>
        <a:defRPr sz="900">
          <a:solidFill>
            <a:srgbClr val="000000"/>
          </a:solidFill>
          <a:latin typeface="+mn-lt"/>
          <a:cs typeface="+mn-cs"/>
        </a:defRPr>
      </a:lvl4pPr>
      <a:lvl5pPr marL="877888" indent="-141288" algn="just" defTabSz="539750" rtl="0" eaLnBrk="0" fontAlgn="base" hangingPunct="0">
        <a:spcBef>
          <a:spcPct val="0"/>
        </a:spcBef>
        <a:spcAft>
          <a:spcPct val="0"/>
        </a:spcAft>
        <a:buClr>
          <a:srgbClr val="0A499E"/>
        </a:buClr>
        <a:buChar char="-"/>
        <a:defRPr sz="800">
          <a:solidFill>
            <a:srgbClr val="000000"/>
          </a:solidFill>
          <a:latin typeface="+mn-lt"/>
          <a:cs typeface="+mn-cs"/>
        </a:defRPr>
      </a:lvl5pPr>
      <a:lvl6pPr marL="1335088" indent="-141288" algn="just" defTabSz="539750" rtl="0" fontAlgn="base">
        <a:spcBef>
          <a:spcPct val="0"/>
        </a:spcBef>
        <a:spcAft>
          <a:spcPct val="0"/>
        </a:spcAft>
        <a:buClr>
          <a:srgbClr val="0A499E"/>
        </a:buClr>
        <a:buChar char="-"/>
        <a:defRPr sz="800">
          <a:solidFill>
            <a:srgbClr val="000000"/>
          </a:solidFill>
          <a:latin typeface="+mn-lt"/>
          <a:cs typeface="+mn-cs"/>
        </a:defRPr>
      </a:lvl6pPr>
      <a:lvl7pPr marL="1792288" indent="-141288" algn="just" defTabSz="539750" rtl="0" fontAlgn="base">
        <a:spcBef>
          <a:spcPct val="0"/>
        </a:spcBef>
        <a:spcAft>
          <a:spcPct val="0"/>
        </a:spcAft>
        <a:buClr>
          <a:srgbClr val="0A499E"/>
        </a:buClr>
        <a:buChar char="-"/>
        <a:defRPr sz="800">
          <a:solidFill>
            <a:srgbClr val="000000"/>
          </a:solidFill>
          <a:latin typeface="+mn-lt"/>
          <a:cs typeface="+mn-cs"/>
        </a:defRPr>
      </a:lvl7pPr>
      <a:lvl8pPr marL="2249488" indent="-141288" algn="just" defTabSz="539750" rtl="0" fontAlgn="base">
        <a:spcBef>
          <a:spcPct val="0"/>
        </a:spcBef>
        <a:spcAft>
          <a:spcPct val="0"/>
        </a:spcAft>
        <a:buClr>
          <a:srgbClr val="0A499E"/>
        </a:buClr>
        <a:buChar char="-"/>
        <a:defRPr sz="800">
          <a:solidFill>
            <a:srgbClr val="000000"/>
          </a:solidFill>
          <a:latin typeface="+mn-lt"/>
          <a:cs typeface="+mn-cs"/>
        </a:defRPr>
      </a:lvl8pPr>
      <a:lvl9pPr marL="2706688" indent="-141288" algn="just" defTabSz="539750" rtl="0" fontAlgn="base">
        <a:spcBef>
          <a:spcPct val="0"/>
        </a:spcBef>
        <a:spcAft>
          <a:spcPct val="0"/>
        </a:spcAft>
        <a:buClr>
          <a:srgbClr val="0A499E"/>
        </a:buClr>
        <a:buChar char="-"/>
        <a:defRPr sz="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20" Type="http://schemas.openxmlformats.org/officeDocument/2006/relationships/image" Target="../media/image4.jpeg"/><Relationship Id="rId21" Type="http://schemas.openxmlformats.org/officeDocument/2006/relationships/image" Target="../media/image5.jpeg"/><Relationship Id="rId22" Type="http://schemas.openxmlformats.org/officeDocument/2006/relationships/image" Target="../media/image6.jpeg"/><Relationship Id="rId23" Type="http://schemas.openxmlformats.org/officeDocument/2006/relationships/image" Target="../media/image7.jpeg"/><Relationship Id="rId24" Type="http://schemas.openxmlformats.org/officeDocument/2006/relationships/image" Target="../media/image8.jpeg"/><Relationship Id="rId25" Type="http://schemas.openxmlformats.org/officeDocument/2006/relationships/image" Target="../media/image9.jpeg"/><Relationship Id="rId10" Type="http://schemas.openxmlformats.org/officeDocument/2006/relationships/tags" Target="../tags/tag14.xml"/><Relationship Id="rId11" Type="http://schemas.openxmlformats.org/officeDocument/2006/relationships/tags" Target="../tags/tag15.xml"/><Relationship Id="rId12" Type="http://schemas.openxmlformats.org/officeDocument/2006/relationships/tags" Target="../tags/tag16.xml"/><Relationship Id="rId13" Type="http://schemas.openxmlformats.org/officeDocument/2006/relationships/tags" Target="../tags/tag17.xml"/><Relationship Id="rId14" Type="http://schemas.openxmlformats.org/officeDocument/2006/relationships/tags" Target="../tags/tag18.xml"/><Relationship Id="rId15" Type="http://schemas.openxmlformats.org/officeDocument/2006/relationships/tags" Target="../tags/tag19.xml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.xml"/><Relationship Id="rId18" Type="http://schemas.openxmlformats.org/officeDocument/2006/relationships/image" Target="../media/image2.jpeg"/><Relationship Id="rId19" Type="http://schemas.openxmlformats.org/officeDocument/2006/relationships/image" Target="../media/image3.jpeg"/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Relationship Id="rId7" Type="http://schemas.openxmlformats.org/officeDocument/2006/relationships/tags" Target="../tags/tag11.xml"/><Relationship Id="rId8" Type="http://schemas.openxmlformats.org/officeDocument/2006/relationships/tags" Target="../tags/tag12.xml"/></Relationships>
</file>

<file path=ppt/slides/_rels/slide2.xml.rels><?xml version="1.0" encoding="UTF-8" standalone="yes"?>
<Relationships xmlns="http://schemas.openxmlformats.org/package/2006/relationships"><Relationship Id="rId20" Type="http://schemas.openxmlformats.org/officeDocument/2006/relationships/image" Target="../media/image11.jpeg"/><Relationship Id="rId21" Type="http://schemas.openxmlformats.org/officeDocument/2006/relationships/image" Target="../media/image12.jpeg"/><Relationship Id="rId22" Type="http://schemas.openxmlformats.org/officeDocument/2006/relationships/image" Target="../media/image13.jpeg"/><Relationship Id="rId23" Type="http://schemas.openxmlformats.org/officeDocument/2006/relationships/image" Target="../media/image14.jpeg"/><Relationship Id="rId24" Type="http://schemas.openxmlformats.org/officeDocument/2006/relationships/image" Target="../media/image15.jpeg"/><Relationship Id="rId25" Type="http://schemas.openxmlformats.org/officeDocument/2006/relationships/image" Target="../media/image16.jpeg"/><Relationship Id="rId26" Type="http://schemas.openxmlformats.org/officeDocument/2006/relationships/image" Target="../media/image17.jpeg"/><Relationship Id="rId27" Type="http://schemas.openxmlformats.org/officeDocument/2006/relationships/image" Target="../media/image18.jpeg"/><Relationship Id="rId28" Type="http://schemas.openxmlformats.org/officeDocument/2006/relationships/image" Target="../media/image19.jpeg"/><Relationship Id="rId29" Type="http://schemas.openxmlformats.org/officeDocument/2006/relationships/image" Target="../media/image20.jpeg"/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30" Type="http://schemas.openxmlformats.org/officeDocument/2006/relationships/image" Target="../media/image21.jpeg"/><Relationship Id="rId31" Type="http://schemas.openxmlformats.org/officeDocument/2006/relationships/image" Target="../media/image22.jpeg"/><Relationship Id="rId32" Type="http://schemas.openxmlformats.org/officeDocument/2006/relationships/image" Target="../media/image23.jpeg"/><Relationship Id="rId9" Type="http://schemas.openxmlformats.org/officeDocument/2006/relationships/tags" Target="../tags/tag28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33" Type="http://schemas.openxmlformats.org/officeDocument/2006/relationships/image" Target="../media/image24.jpeg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tags" Target="../tags/tag33.xml"/><Relationship Id="rId15" Type="http://schemas.openxmlformats.org/officeDocument/2006/relationships/tags" Target="../tags/tag34.xml"/><Relationship Id="rId16" Type="http://schemas.openxmlformats.org/officeDocument/2006/relationships/tags" Target="../tags/tag35.xml"/><Relationship Id="rId17" Type="http://schemas.openxmlformats.org/officeDocument/2006/relationships/tags" Target="../tags/tag36.xml"/><Relationship Id="rId18" Type="http://schemas.openxmlformats.org/officeDocument/2006/relationships/slideLayout" Target="../slideLayouts/slideLayout2.xml"/><Relationship Id="rId1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2"/>
            </p:custDataLst>
          </p:nvPr>
        </p:nvSpPr>
        <p:spPr bwMode="auto">
          <a:xfrm>
            <a:off x="554729" y="4535025"/>
            <a:ext cx="8888288" cy="1860062"/>
          </a:xfrm>
          <a:prstGeom prst="rect">
            <a:avLst/>
          </a:prstGeom>
          <a:solidFill>
            <a:srgbClr val="0B398B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" tIns="18000" rIns="18000" bIns="18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rgbClr val="335687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00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4730" y="2258792"/>
            <a:ext cx="8888287" cy="1219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5789" tIns="47895" rIns="95789" bIns="47895"/>
          <a:lstStyle/>
          <a:p>
            <a:pPr defTabSz="957263" eaLnBrk="0" hangingPunct="0"/>
            <a:r>
              <a:rPr lang="fr-CA" altLang="ja-JP" sz="3200" b="1" dirty="0" smtClean="0">
                <a:solidFill>
                  <a:srgbClr val="203C94"/>
                </a:solidFill>
                <a:ea typeface="ＭＳ Ｐゴシック" pitchFamily="34" charset="-128"/>
              </a:rPr>
              <a:t>Pièces Automobiles </a:t>
            </a:r>
            <a:r>
              <a:rPr lang="fr-CA" altLang="ja-JP" sz="3200" b="1" dirty="0" err="1" smtClean="0">
                <a:solidFill>
                  <a:srgbClr val="203C94"/>
                </a:solidFill>
                <a:ea typeface="ＭＳ Ｐゴシック" pitchFamily="34" charset="-128"/>
              </a:rPr>
              <a:t>Raufoss</a:t>
            </a:r>
            <a:r>
              <a:rPr lang="fr-CA" altLang="ja-JP" sz="3200" b="1" dirty="0" smtClean="0">
                <a:solidFill>
                  <a:srgbClr val="203C94"/>
                </a:solidFill>
                <a:ea typeface="ＭＳ Ｐゴシック" pitchFamily="34" charset="-128"/>
              </a:rPr>
              <a:t> Canada</a:t>
            </a:r>
          </a:p>
          <a:p>
            <a:pPr defTabSz="957263" eaLnBrk="0" hangingPunct="0"/>
            <a:endParaRPr lang="en-GB" altLang="ja-JP" sz="2800" dirty="0">
              <a:solidFill>
                <a:schemeClr val="accen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01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3729038" y="6381750"/>
            <a:ext cx="59769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5" rIns="91431" bIns="45715" anchor="ctr"/>
          <a:lstStyle/>
          <a:p>
            <a:pPr algn="r" eaLnBrk="0" hangingPunct="0">
              <a:lnSpc>
                <a:spcPct val="95000"/>
              </a:lnSpc>
              <a:spcBef>
                <a:spcPct val="50000"/>
              </a:spcBef>
            </a:pPr>
            <a:r>
              <a:rPr lang="en-GB" altLang="ja-JP" sz="1400" b="1" dirty="0">
                <a:solidFill>
                  <a:schemeClr val="bg1"/>
                </a:solidFill>
                <a:ea typeface="ＭＳ Ｐゴシック" pitchFamily="34" charset="-128"/>
                <a:cs typeface="Arial Unicode MS" pitchFamily="34" charset="-128"/>
              </a:rPr>
              <a:t>STRICTLY CONFIDENTIAL</a:t>
            </a:r>
          </a:p>
        </p:txBody>
      </p:sp>
      <p:sp>
        <p:nvSpPr>
          <p:cNvPr id="4103" name="FilePath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45000" y="127000"/>
            <a:ext cx="5080000" cy="3048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lIns="18000" tIns="18000" rIns="18000" bIns="18000">
            <a:spAutoFit/>
          </a:bodyPr>
          <a:lstStyle/>
          <a:p>
            <a:pPr algn="r" defTabSz="957263"/>
            <a:r>
              <a:rPr lang="en-GB" sz="700" dirty="0">
                <a:solidFill>
                  <a:srgbClr val="BEBEBE"/>
                </a:solidFill>
              </a:rPr>
              <a:t>S:\clients\R\Raufoss\Project Rio (2011)\Process files\Management Presentation\110410 - Rio - MP - V18.ppt</a:t>
            </a:r>
          </a:p>
        </p:txBody>
      </p:sp>
      <p:sp>
        <p:nvSpPr>
          <p:cNvPr id="4118" name="Rectangle 8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-5400000">
            <a:off x="-342106" y="2340769"/>
            <a:ext cx="774700" cy="90488"/>
          </a:xfrm>
          <a:prstGeom prst="rect">
            <a:avLst/>
          </a:prstGeom>
          <a:solidFill>
            <a:schemeClr val="bg1"/>
          </a:solidFill>
          <a:ln w="3175" algn="ctr">
            <a:noFill/>
            <a:miter lim="800000"/>
            <a:headEnd/>
            <a:tailEnd/>
          </a:ln>
        </p:spPr>
        <p:txBody>
          <a:bodyPr wrap="none" lIns="18000" tIns="18000" rIns="18000" bIns="18000" anchor="ctr"/>
          <a:lstStyle/>
          <a:p>
            <a:endParaRPr lang="en-US" dirty="0"/>
          </a:p>
        </p:txBody>
      </p:sp>
      <p:pic>
        <p:nvPicPr>
          <p:cNvPr id="14" name="Bilde 13" descr="_DSC8818_small.jp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/>
          <a:stretch>
            <a:fillRect/>
          </a:stretch>
        </p:blipFill>
        <p:spPr>
          <a:xfrm>
            <a:off x="848544" y="5142785"/>
            <a:ext cx="1584176" cy="1008127"/>
          </a:xfrm>
          <a:prstGeom prst="rect">
            <a:avLst/>
          </a:prstGeom>
          <a:blipFill dpi="0" rotWithShape="1">
            <a:blip r:embed="rId19" cstate="print"/>
            <a:srcRect/>
            <a:stretch>
              <a:fillRect b="-4986"/>
            </a:stretch>
          </a:blipFill>
          <a:ln w="9525" algn="ctr">
            <a:solidFill>
              <a:srgbClr val="DCDDDF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6" name="Bilde 15" descr="_DSC8830_small.jp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/>
          <a:stretch>
            <a:fillRect/>
          </a:stretch>
        </p:blipFill>
        <p:spPr>
          <a:xfrm>
            <a:off x="5457056" y="5142785"/>
            <a:ext cx="1584176" cy="1007757"/>
          </a:xfrm>
          <a:prstGeom prst="rect">
            <a:avLst/>
          </a:prstGeom>
          <a:ln cap="flat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7" name="Bilde 16" descr="_DSC8857_small.jp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/>
          <a:stretch>
            <a:fillRect/>
          </a:stretch>
        </p:blipFill>
        <p:spPr>
          <a:xfrm>
            <a:off x="3152686" y="5145174"/>
            <a:ext cx="1584176" cy="1007757"/>
          </a:xfrm>
          <a:prstGeom prst="rect">
            <a:avLst/>
          </a:prstGeom>
          <a:ln cap="flat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8" name="Bilde 17" descr="_DSC8835_small.jp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/>
          <a:stretch>
            <a:fillRect/>
          </a:stretch>
        </p:blipFill>
        <p:spPr>
          <a:xfrm>
            <a:off x="7689303" y="5125398"/>
            <a:ext cx="1584709" cy="1008112"/>
          </a:xfrm>
          <a:prstGeom prst="rect">
            <a:avLst/>
          </a:prstGeom>
          <a:ln cap="flat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2" name="Picture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249144" y="100800"/>
            <a:ext cx="3639600" cy="19154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0488" y="70109"/>
            <a:ext cx="3639042" cy="1915200"/>
          </a:xfrm>
          <a:prstGeom prst="rect">
            <a:avLst/>
          </a:prstGeom>
        </p:spPr>
      </p:pic>
      <p:sp>
        <p:nvSpPr>
          <p:cNvPr id="15" name="Rectangle 2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65354" y="3839533"/>
            <a:ext cx="8877663" cy="42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5789" tIns="47895" rIns="95789" bIns="47895"/>
          <a:lstStyle/>
          <a:p>
            <a:pPr defTabSz="957263" eaLnBrk="0" hangingPunct="0"/>
            <a:r>
              <a:rPr lang="fr-CA" altLang="ja-JP" sz="1600" b="1" dirty="0" smtClean="0">
                <a:solidFill>
                  <a:srgbClr val="203C94"/>
                </a:solidFill>
                <a:ea typeface="ＭＳ Ｐゴシック" pitchFamily="34" charset="-128"/>
              </a:rPr>
              <a:t>7 décembre 2016</a:t>
            </a:r>
            <a:endParaRPr lang="fr-CA" altLang="ja-JP" sz="2400" dirty="0">
              <a:solidFill>
                <a:schemeClr val="accen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\\raccfiles.neuman.at\General$\_MULTIMEDIA\Neuman Corporate video 2016\NRC pictures July 2016\Low Resolution\Raufoss_4041.jpg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b="29876"/>
          <a:stretch/>
        </p:blipFill>
        <p:spPr bwMode="auto">
          <a:xfrm>
            <a:off x="3363402" y="257238"/>
            <a:ext cx="3227636" cy="15079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256306" y="4568423"/>
            <a:ext cx="7744571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90500" indent="-190500" algn="l" defTabSz="539750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300"/>
              </a:spcAft>
              <a:buClr>
                <a:srgbClr val="0C3F97"/>
              </a:buClr>
              <a:buFont typeface="Wingdings" pitchFamily="2" charset="2"/>
              <a:buChar char="n"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355600" indent="-163513" algn="l" defTabSz="539750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300"/>
              </a:spcAft>
              <a:buClr>
                <a:srgbClr val="808080"/>
              </a:buClr>
              <a:buSzPct val="65000"/>
              <a:buFont typeface="Wingdings" pitchFamily="2" charset="2"/>
              <a:buChar char="n"/>
              <a:defRPr sz="1100">
                <a:solidFill>
                  <a:srgbClr val="000000"/>
                </a:solidFill>
                <a:latin typeface="+mn-lt"/>
                <a:cs typeface="+mn-cs"/>
              </a:defRPr>
            </a:lvl2pPr>
            <a:lvl3pPr marL="533400" indent="-176213" algn="l" defTabSz="539750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300"/>
              </a:spcAft>
              <a:buClr>
                <a:schemeClr val="bg2"/>
              </a:buClr>
              <a:buSzPct val="65000"/>
              <a:buFont typeface="Arial" charset="0"/>
              <a:buChar char="-"/>
              <a:defRPr sz="1000">
                <a:solidFill>
                  <a:srgbClr val="000000"/>
                </a:solidFill>
                <a:latin typeface="+mn-lt"/>
                <a:cs typeface="+mn-cs"/>
              </a:defRPr>
            </a:lvl3pPr>
            <a:lvl4pPr marL="698500" indent="-163513" algn="l" defTabSz="539750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300"/>
              </a:spcAft>
              <a:buClr>
                <a:srgbClr val="7F7F7F"/>
              </a:buClr>
              <a:buSzPct val="80000"/>
              <a:buChar char="•"/>
              <a:defRPr sz="900">
                <a:solidFill>
                  <a:srgbClr val="000000"/>
                </a:solidFill>
                <a:latin typeface="+mn-lt"/>
                <a:cs typeface="+mn-cs"/>
              </a:defRPr>
            </a:lvl4pPr>
            <a:lvl5pPr marL="877888" indent="-141288" algn="just" defTabSz="53975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A499E"/>
              </a:buClr>
              <a:buChar char="-"/>
              <a:defRPr sz="800">
                <a:solidFill>
                  <a:srgbClr val="000000"/>
                </a:solidFill>
                <a:latin typeface="+mn-lt"/>
                <a:cs typeface="+mn-cs"/>
              </a:defRPr>
            </a:lvl5pPr>
            <a:lvl6pPr marL="1335088" indent="-141288" algn="just" defTabSz="539750" rtl="0" fontAlgn="base">
              <a:spcBef>
                <a:spcPct val="0"/>
              </a:spcBef>
              <a:spcAft>
                <a:spcPct val="0"/>
              </a:spcAft>
              <a:buClr>
                <a:srgbClr val="0A499E"/>
              </a:buClr>
              <a:buChar char="-"/>
              <a:defRPr sz="800">
                <a:solidFill>
                  <a:srgbClr val="000000"/>
                </a:solidFill>
                <a:latin typeface="+mn-lt"/>
                <a:cs typeface="+mn-cs"/>
              </a:defRPr>
            </a:lvl6pPr>
            <a:lvl7pPr marL="1792288" indent="-141288" algn="just" defTabSz="539750" rtl="0" fontAlgn="base">
              <a:spcBef>
                <a:spcPct val="0"/>
              </a:spcBef>
              <a:spcAft>
                <a:spcPct val="0"/>
              </a:spcAft>
              <a:buClr>
                <a:srgbClr val="0A499E"/>
              </a:buClr>
              <a:buChar char="-"/>
              <a:defRPr sz="800">
                <a:solidFill>
                  <a:srgbClr val="000000"/>
                </a:solidFill>
                <a:latin typeface="+mn-lt"/>
                <a:cs typeface="+mn-cs"/>
              </a:defRPr>
            </a:lvl7pPr>
            <a:lvl8pPr marL="2249488" indent="-141288" algn="just" defTabSz="539750" rtl="0" fontAlgn="base">
              <a:spcBef>
                <a:spcPct val="0"/>
              </a:spcBef>
              <a:spcAft>
                <a:spcPct val="0"/>
              </a:spcAft>
              <a:buClr>
                <a:srgbClr val="0A499E"/>
              </a:buClr>
              <a:buChar char="-"/>
              <a:defRPr sz="800">
                <a:solidFill>
                  <a:srgbClr val="000000"/>
                </a:solidFill>
                <a:latin typeface="+mn-lt"/>
                <a:cs typeface="+mn-cs"/>
              </a:defRPr>
            </a:lvl8pPr>
            <a:lvl9pPr marL="2706688" indent="-141288" algn="just" defTabSz="539750" rtl="0" fontAlgn="base">
              <a:spcBef>
                <a:spcPct val="0"/>
              </a:spcBef>
              <a:spcAft>
                <a:spcPct val="0"/>
              </a:spcAft>
              <a:buClr>
                <a:srgbClr val="0A499E"/>
              </a:buClr>
              <a:buChar char="-"/>
              <a:defRPr sz="8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 defTabSz="914400">
              <a:lnSpc>
                <a:spcPct val="100000"/>
              </a:lnSpc>
              <a:spcBef>
                <a:spcPct val="50000"/>
              </a:spcBef>
              <a:spcAft>
                <a:spcPct val="15000"/>
              </a:spcAft>
              <a:buClrTx/>
              <a:buSzPct val="70000"/>
              <a:buFont typeface="Wingdings" pitchFamily="2" charset="2"/>
              <a:buNone/>
            </a:pPr>
            <a:r>
              <a:rPr lang="fr-CA" sz="2000" i="1" kern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Bienvenue dans le monde des innovations de l’aluminium.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5785" t="8832" b="14717"/>
          <a:stretch/>
        </p:blipFill>
        <p:spPr>
          <a:xfrm>
            <a:off x="222635" y="0"/>
            <a:ext cx="1628691" cy="695549"/>
          </a:xfrm>
          <a:prstGeom prst="rect">
            <a:avLst/>
          </a:prstGeom>
        </p:spPr>
      </p:pic>
      <p:pic>
        <p:nvPicPr>
          <p:cNvPr id="2050" name="Picture 2" descr="\\raccfiles.neuman.at\General$\_MULTIMEDIA\Neuman Corporate video 2016\NRC pictures July 2016\Low Resolution\Raufoss_4349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6143" y="2113980"/>
            <a:ext cx="1785582" cy="273592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\\raccfiles.neuman.at\General$\_MULTIMEDIA\Neuman Corporate video 2016\NRC pictures July 2016\Low Resolution\Raufoss_4374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14648"/>
          <a:stretch/>
        </p:blipFill>
        <p:spPr bwMode="auto">
          <a:xfrm>
            <a:off x="3961175" y="2113978"/>
            <a:ext cx="1868940" cy="2251569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raccfiles.neuman.at\General$\_MULTIMEDIA\Neuman Corporate video 2016\NRC pictures July 2016\Low Resolution\Raufoss_4322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035" y="2113979"/>
            <a:ext cx="2622982" cy="164341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raccfiles.neuman.at\General$\_MULTIMEDIA\Neuman Corporate video 2016\NRC pictures July 2016\Low Resolution\Raufoss_4295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035" y="5213430"/>
            <a:ext cx="2622981" cy="1643417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\\raccfiles.neuman.at\General$\_MULTIMEDIA\Neuman Corporate video 2016\NRC pictures July 2016\Low Resolution\Raufoss_4247.jp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13953"/>
          <a:stretch/>
        </p:blipFill>
        <p:spPr bwMode="auto">
          <a:xfrm>
            <a:off x="2475305" y="2113979"/>
            <a:ext cx="1926124" cy="233935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raccfiles.neuman.at\General$\_MULTIMEDIA\Neuman Corporate video 2016\NRC pictures July 2016\Low Resolution\Raufoss_4080.jp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499" t="448" r="11843" b="-448"/>
          <a:stretch/>
        </p:blipFill>
        <p:spPr bwMode="auto">
          <a:xfrm>
            <a:off x="7023016" y="3844249"/>
            <a:ext cx="2307613" cy="164341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raccfiles.neuman.at\General$\_MULTIMEDIA\Neuman Corporate video 2016\NRC pictures July 2016\Low Resolution\Raufoss_4132.jp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5645" y="5148548"/>
            <a:ext cx="2622982" cy="170830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raccfiles.neuman.at\General$\_MULTIMEDIA\Neuman Corporate video 2016\NRC pictures July 2016\Low Resolution\Raufoss_4158.jpg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26625"/>
          <a:stretch/>
        </p:blipFill>
        <p:spPr bwMode="auto">
          <a:xfrm>
            <a:off x="7330049" y="5148548"/>
            <a:ext cx="2000581" cy="1708301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\\raccfiles.neuman.at\General$\_MULTIMEDIA\Neuman Corporate video 2016\NRC pictures July 2016\Low Resolution\Raufoss_4204.jpg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036" y="3704089"/>
            <a:ext cx="2622981" cy="164341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\\raccfiles.neuman.at\General$\_MULTIMEDIA\Neuman Corporate video 2016\NRC pictures July 2016\Low Resolution\Raufoss_4265.jpg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692519" y="4055148"/>
            <a:ext cx="2038453" cy="280170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\\raccfiles.neuman.at\General$\_MULTIMEDIA\Neuman Corporate video 2016\NRC pictures July 2016\Low Resolution\Raufoss_4234.jpg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3617" r="25059"/>
          <a:stretch/>
        </p:blipFill>
        <p:spPr bwMode="auto">
          <a:xfrm>
            <a:off x="4632569" y="5092360"/>
            <a:ext cx="1726986" cy="1764489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\\raccfiles.neuman.at\General$\_MULTIMEDIA\Neuman Corporate video 2016\NRC pictures July 2016\Low Resolution\Raufoss_4150.jpg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8453"/>
          <a:stretch/>
        </p:blipFill>
        <p:spPr bwMode="auto">
          <a:xfrm>
            <a:off x="4992506" y="3570014"/>
            <a:ext cx="2401243" cy="164341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\\raccfiles.neuman.at\General$\_MULTIMEDIA\Neuman Corporate video 2016\NRC pictures July 2016\Low Resolution\Raufoss_4301.jpg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19890" b="20450"/>
          <a:stretch/>
        </p:blipFill>
        <p:spPr bwMode="auto">
          <a:xfrm>
            <a:off x="7173768" y="2113979"/>
            <a:ext cx="2156861" cy="181628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\\raccfiles.neuman.at\General$\_MULTIMEDIA\Neuman Corporate video 2016\NRC pictures July 2016\Low Resolution\Raufoss_4328.jpg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-4560" t="7377" r="3858" b="9908"/>
          <a:stretch/>
        </p:blipFill>
        <p:spPr bwMode="auto">
          <a:xfrm>
            <a:off x="2248403" y="3704088"/>
            <a:ext cx="2806809" cy="1444459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>
            <p:custDataLst>
              <p:tags r:id="rId16"/>
            </p:custDataLst>
          </p:nvPr>
        </p:nvSpPr>
        <p:spPr>
          <a:xfrm>
            <a:off x="790807" y="170357"/>
            <a:ext cx="7096984" cy="7386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CA" altLang="ja-JP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B398B"/>
                </a:solidFill>
                <a:effectLst>
                  <a:reflection blurRad="12700" stA="28000" endPos="45000" dist="1000" dir="5400000" sy="-100000" algn="bl" rotWithShape="0"/>
                </a:effectLst>
                <a:ea typeface="ＭＳ Ｐゴシック" pitchFamily="34" charset="-128"/>
              </a:rPr>
              <a:t>L’humain au cœur du Lean</a:t>
            </a:r>
            <a:endParaRPr lang="fr-CA" altLang="ja-JP" sz="2400" b="1" dirty="0" smtClean="0">
              <a:solidFill>
                <a:srgbClr val="0B398B"/>
              </a:solidFill>
              <a:ea typeface="ＭＳ Ｐゴシック" pitchFamily="34" charset="-128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CA" sz="1800" dirty="0">
              <a:solidFill>
                <a:srgbClr val="0B398B"/>
              </a:solidFill>
            </a:endParaRPr>
          </a:p>
        </p:txBody>
      </p:sp>
      <p:sp>
        <p:nvSpPr>
          <p:cNvPr id="21" name="Rounded Rectangle 20"/>
          <p:cNvSpPr/>
          <p:nvPr>
            <p:custDataLst>
              <p:tags r:id="rId17"/>
            </p:custDataLst>
          </p:nvPr>
        </p:nvSpPr>
        <p:spPr bwMode="auto">
          <a:xfrm>
            <a:off x="152400" y="615043"/>
            <a:ext cx="9459686" cy="1449951"/>
          </a:xfrm>
          <a:prstGeom prst="roundRect">
            <a:avLst>
              <a:gd name="adj" fmla="val 5494"/>
            </a:avLst>
          </a:prstGeom>
          <a:solidFill>
            <a:schemeClr val="bg1">
              <a:lumMod val="95000"/>
              <a:alpha val="6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txBody>
          <a:bodyPr vert="horz" wrap="square" lIns="18000" tIns="18000" rIns="18000" bIns="18000" numCol="1" rtlCol="0" anchor="ctr" anchorCtr="0" compatLnSpc="1">
            <a:prstTxWarp prst="textNoShape">
              <a:avLst/>
            </a:prstTxWarp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fr-CA" sz="1400" dirty="0" smtClean="0">
                <a:solidFill>
                  <a:srgbClr val="0B398B"/>
                </a:solidFill>
                <a:ea typeface="ＭＳ Ｐゴシック" pitchFamily="34" charset="-128"/>
              </a:rPr>
              <a:t>Fournisseur de premier niveau auprès des constructeurs automobiles (responsable du design jusqu’à la fabrication des pièces).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fr-CA" sz="1400" dirty="0" smtClean="0">
                <a:solidFill>
                  <a:srgbClr val="0B398B"/>
                </a:solidFill>
                <a:ea typeface="ＭＳ Ｐゴシック" pitchFamily="34" charset="-128"/>
              </a:rPr>
              <a:t>Expert dans la transformation de l’aluminium et l’assemblage spécialisé.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fr-CA" sz="1400" dirty="0" smtClean="0">
                <a:solidFill>
                  <a:srgbClr val="0B398B"/>
                </a:solidFill>
                <a:ea typeface="ＭＳ Ｐゴシック" pitchFamily="34" charset="-128"/>
              </a:rPr>
              <a:t>Utilise des principes de fabrication et d’automatisation à la fine pointe de la technologie jumelés à une culture d’entreprise axée sur l’amélioration continue.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fr-CA" sz="1400" dirty="0" smtClean="0">
                <a:solidFill>
                  <a:srgbClr val="0B398B"/>
                </a:solidFill>
                <a:ea typeface="ＭＳ Ｐゴシック" pitchFamily="34" charset="-128"/>
              </a:rPr>
              <a:t>Outils Lean, TPM et Lean management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fr-CA" sz="1400" dirty="0" smtClean="0">
                <a:solidFill>
                  <a:srgbClr val="0B398B"/>
                </a:solidFill>
                <a:ea typeface="ＭＳ Ｐゴシック" pitchFamily="34" charset="-128"/>
              </a:rPr>
              <a:t>Investissement majeur de 49$ millions: Usine en transformation pour accueillir de nouveaux produits et clients</a:t>
            </a:r>
            <a:endParaRPr lang="fr-CA" sz="1400" dirty="0">
              <a:solidFill>
                <a:srgbClr val="0B398B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1721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VERSION" val="2.2.2"/>
  <p:tag name="DEFAULT_STAMP_FORMAT" val="DRAFT [dd/mm/yyyy]"/>
  <p:tag name="TEMPLATENAME" val="Template_A4.pot"/>
  <p:tag name="_MASTTEXT BOX 2" val="[DRAFT]"/>
  <p:tag name="_MASTRECTANGLE 3" val="Cliquez pour modifier les styles du texte du masque&#10;Deuxième niveau&#10;Troisième niveau&#10; Quatrième niveau&#10;Cinquième niveau&#10;"/>
  <p:tag name="_MASTRECTANGLE 28" val="Cliquez pour modifier le style du titre"/>
  <p:tag name="_MASTTEXT BOX 33" val="[Project name] – [date] "/>
  <p:tag name="_MASTTEXT BOX 34" val="[DRAFT]"/>
  <p:tag name="_MASTTEXT BOX 63" val="[Project name] – [date] "/>
  <p:tag name="_MASTRECTANGLE 64" val="Toogle grids"/>
  <p:tag name="PRINTING" val="SingleSided"/>
  <p:tag name="FIRSTTIME" val="0"/>
  <p:tag name="PARAM_LANGUAGE" val="1"/>
  <p:tag name="PARAM_LANGUAGE_NUM" val="1"/>
  <p:tag name="PARAM_PRESENTATIONDATE" val="&quot;&quot;"/>
  <p:tag name="PARAM_PRESENTATIONTITLE" val="&quot;&quot;"/>
  <p:tag name="PARAM_PRESENTATIONSUBTITLE" val="&quot;&quot;"/>
  <p:tag name="PARAM_PROJECTNAME" val="&quot;&quot;"/>
  <p:tag name="MAJ_LOGO" val="0"/>
  <p:tag name="PARAM_PATHTOLOGO" val="&quot;&quot;"/>
  <p:tag name="INSERT_LOGO" val="0"/>
  <p:tag name="PARAM_DRAFTSTAMP" val="1"/>
  <p:tag name="PARAM_DRAFTSTAMPDATE" val="&quot;DRAFT &quot;"/>
  <p:tag name="PARAM_FILEPATHTODISCLAIMER" val="0"/>
  <p:tag name="PARAM_SECTIONNUMBERING" val="1"/>
  <p:tag name="PARAM_PAGENUMBERING" val="0"/>
  <p:tag name="PARAM_SLIDEHEADERSECTIONTITLE" val="0"/>
  <p:tag name="PARAM_SLIDEHEADERSUBSECTIONTITLE" val="0"/>
  <p:tag name="LOGOBNP" val="1"/>
  <p:tag name="LOGOFORTIS" val="0"/>
  <p:tag name="SUMMARY.NUM" val="6"/>
  <p:tag name="SUMMARY" val="12"/>
  <p:tag name="OPERATIONS REVIEW.NUM" val="4"/>
  <p:tag name="OPERATIONS REVIEW" val="9"/>
  <p:tag name="INVESTMENT HIGHLIGHTS.NUM" val="3"/>
  <p:tag name="INVESTMENT HIGHLIGHTS" val="7"/>
  <p:tag name="BUSINESS OVERVIEW.NUM" val="2"/>
  <p:tag name="BUSINESS OVERVIEW" val="5"/>
  <p:tag name="INTRODUCTION.NUM" val="1"/>
  <p:tag name="INTRODUCTION" val="3"/>
  <p:tag name="INVESTMENT HIGHLIGHTS AND FINANCIAL SNAPSHOT" val="5"/>
  <p:tag name="INVESTMENT HIGHLIGHTS AND FINANCIAL SNAPSHOT.NUM" val="1"/>
  <p:tag name="OVERVIEW AND STRATEGY" val="6"/>
  <p:tag name="OVERVIEW AND STRATEGY.NUM" val="2"/>
  <p:tag name="GLOBAL SALES AND DEVELOPMENT" val="7"/>
  <p:tag name="GLOBAL SALES AND DEVELOPMENT.NUM" val="3"/>
  <p:tag name="OPERATIONS" val="8"/>
  <p:tag name="OPERATIONS.NUM" val="4"/>
  <p:tag name="FINANCIALS" val="9"/>
  <p:tag name="FINANCIALS.NUM" val="5"/>
  <p:tag name="CLOSING REMARKS" val="10"/>
  <p:tag name="CLOSING REMARKS.NUM" val="6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GRID" val="1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GRID" val="1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GRID" val="1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 BOX 5" val="[Presentation subtitle]"/>
  <p:tag name="SLIDETYPE" val="Title"/>
  <p:tag name="RECTANGLE 2" val="[Project name] - [Date]&#10;"/>
  <p:tag name="TEXT BOX 3" val="STRICTLY CONFIDENTIAL"/>
  <p:tag name="RECTANGLE 4" val="[Presentation title]"/>
  <p:tag name="RECTANGLE 5" val="[Presentation subtitle]"/>
  <p:tag name="TEXT BOX 6" val="Client’s logo&#10;if needed"/>
  <p:tag name="TEXT BOX 9" val="[DRAFT] "/>
  <p:tag name="PAGE" val="1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4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6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7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8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9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0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1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2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3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4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4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7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8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9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0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1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2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3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4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5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6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7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8"/>
</p:tagLst>
</file>

<file path=ppt/tags/tag3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20"/>
</p:tagLst>
</file>

<file path=ppt/tags/tag3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9"/>
</p:tagLst>
</file>

<file path=ppt/theme/theme1.xml><?xml version="1.0" encoding="utf-8"?>
<a:theme xmlns:a="http://schemas.openxmlformats.org/drawingml/2006/main" name="Template_A4">
  <a:themeElements>
    <a:clrScheme name="Template_A4 4">
      <a:dk1>
        <a:srgbClr val="000000"/>
      </a:dk1>
      <a:lt1>
        <a:srgbClr val="FFFFFF"/>
      </a:lt1>
      <a:dk2>
        <a:srgbClr val="CCCCCC"/>
      </a:dk2>
      <a:lt2>
        <a:srgbClr val="007CB1"/>
      </a:lt2>
      <a:accent1>
        <a:srgbClr val="335687"/>
      </a:accent1>
      <a:accent2>
        <a:srgbClr val="7F7F7F"/>
      </a:accent2>
      <a:accent3>
        <a:srgbClr val="FFFFFF"/>
      </a:accent3>
      <a:accent4>
        <a:srgbClr val="000000"/>
      </a:accent4>
      <a:accent5>
        <a:srgbClr val="ADB4C3"/>
      </a:accent5>
      <a:accent6>
        <a:srgbClr val="727272"/>
      </a:accent6>
      <a:hlink>
        <a:srgbClr val="9CBCCC"/>
      </a:hlink>
      <a:folHlink>
        <a:srgbClr val="8986C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8000" tIns="18000" rIns="18000" bIns="18000" numCol="1" anchor="ctr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100" b="0" i="0" u="none" strike="noStrike" cap="none" normalizeH="0" baseline="0" smtClean="0">
            <a:ln>
              <a:noFill/>
            </a:ln>
            <a:solidFill>
              <a:srgbClr val="335687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8000" tIns="18000" rIns="18000" bIns="18000" numCol="1" anchor="ctr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100" b="0" i="0" u="none" strike="noStrike" cap="none" normalizeH="0" baseline="0" smtClean="0">
            <a:ln>
              <a:noFill/>
            </a:ln>
            <a:solidFill>
              <a:srgbClr val="335687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plate_A4 1">
        <a:dk1>
          <a:srgbClr val="000000"/>
        </a:dk1>
        <a:lt1>
          <a:srgbClr val="FFFFFF"/>
        </a:lt1>
        <a:dk2>
          <a:srgbClr val="C6DAFF"/>
        </a:dk2>
        <a:lt2>
          <a:srgbClr val="00205C"/>
        </a:lt2>
        <a:accent1>
          <a:srgbClr val="999999"/>
        </a:accent1>
        <a:accent2>
          <a:srgbClr val="5C86D0"/>
        </a:accent2>
        <a:accent3>
          <a:srgbClr val="FFFFFF"/>
        </a:accent3>
        <a:accent4>
          <a:srgbClr val="000000"/>
        </a:accent4>
        <a:accent5>
          <a:srgbClr val="CACACA"/>
        </a:accent5>
        <a:accent6>
          <a:srgbClr val="5379BC"/>
        </a:accent6>
        <a:hlink>
          <a:srgbClr val="DDDDDD"/>
        </a:hlink>
        <a:folHlink>
          <a:srgbClr val="1D479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A4 2">
        <a:dk1>
          <a:srgbClr val="000000"/>
        </a:dk1>
        <a:lt1>
          <a:srgbClr val="FFFFFF"/>
        </a:lt1>
        <a:dk2>
          <a:srgbClr val="C6DAFF"/>
        </a:dk2>
        <a:lt2>
          <a:srgbClr val="00205C"/>
        </a:lt2>
        <a:accent1>
          <a:srgbClr val="999999"/>
        </a:accent1>
        <a:accent2>
          <a:srgbClr val="5C86D0"/>
        </a:accent2>
        <a:accent3>
          <a:srgbClr val="FFFFFF"/>
        </a:accent3>
        <a:accent4>
          <a:srgbClr val="000000"/>
        </a:accent4>
        <a:accent5>
          <a:srgbClr val="CACACA"/>
        </a:accent5>
        <a:accent6>
          <a:srgbClr val="5379BC"/>
        </a:accent6>
        <a:hlink>
          <a:srgbClr val="DDDDDD"/>
        </a:hlink>
        <a:folHlink>
          <a:srgbClr val="E5EE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A4 3">
        <a:dk1>
          <a:srgbClr val="000000"/>
        </a:dk1>
        <a:lt1>
          <a:srgbClr val="FFFFFF"/>
        </a:lt1>
        <a:dk2>
          <a:srgbClr val="CCCCCC"/>
        </a:dk2>
        <a:lt2>
          <a:srgbClr val="335687"/>
        </a:lt2>
        <a:accent1>
          <a:srgbClr val="0F2B5B"/>
        </a:accent1>
        <a:accent2>
          <a:srgbClr val="7F7F7F"/>
        </a:accent2>
        <a:accent3>
          <a:srgbClr val="FFFFFF"/>
        </a:accent3>
        <a:accent4>
          <a:srgbClr val="000000"/>
        </a:accent4>
        <a:accent5>
          <a:srgbClr val="AAACB5"/>
        </a:accent5>
        <a:accent6>
          <a:srgbClr val="727272"/>
        </a:accent6>
        <a:hlink>
          <a:srgbClr val="99AAC3"/>
        </a:hlink>
        <a:folHlink>
          <a:srgbClr val="D6DDE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A4 4">
        <a:dk1>
          <a:srgbClr val="000000"/>
        </a:dk1>
        <a:lt1>
          <a:srgbClr val="FFFFFF"/>
        </a:lt1>
        <a:dk2>
          <a:srgbClr val="CCCCCC"/>
        </a:dk2>
        <a:lt2>
          <a:srgbClr val="007CB1"/>
        </a:lt2>
        <a:accent1>
          <a:srgbClr val="335687"/>
        </a:accent1>
        <a:accent2>
          <a:srgbClr val="7F7F7F"/>
        </a:accent2>
        <a:accent3>
          <a:srgbClr val="FFFFFF"/>
        </a:accent3>
        <a:accent4>
          <a:srgbClr val="000000"/>
        </a:accent4>
        <a:accent5>
          <a:srgbClr val="ADB4C3"/>
        </a:accent5>
        <a:accent6>
          <a:srgbClr val="727272"/>
        </a:accent6>
        <a:hlink>
          <a:srgbClr val="9CBCCC"/>
        </a:hlink>
        <a:folHlink>
          <a:srgbClr val="8986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 Presentation</Template>
  <TotalTime>14902</TotalTime>
  <Words>131</Words>
  <Application>Microsoft Office PowerPoint</Application>
  <PresentationFormat>Format A4 (210 x 297 mm)</PresentationFormat>
  <Paragraphs>12</Paragraphs>
  <Slides>2</Slides>
  <Notes>1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Template_A4</vt:lpstr>
      <vt:lpstr>Diapositive 1</vt:lpstr>
      <vt:lpstr>Diapositive 2</vt:lpstr>
    </vt:vector>
  </TitlesOfParts>
  <Company>BNP Paribas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LuedtkeJ</dc:creator>
  <cp:lastModifiedBy>Marie-Andrée Bégin</cp:lastModifiedBy>
  <cp:revision>1205</cp:revision>
  <dcterms:created xsi:type="dcterms:W3CDTF">2016-10-12T01:08:39Z</dcterms:created>
  <dcterms:modified xsi:type="dcterms:W3CDTF">2016-10-12T01:10:45Z</dcterms:modified>
</cp:coreProperties>
</file>